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1" r:id="rId3"/>
    <p:sldId id="1014" r:id="rId4"/>
    <p:sldId id="1015" r:id="rId5"/>
    <p:sldId id="1016" r:id="rId6"/>
    <p:sldId id="1017" r:id="rId7"/>
    <p:sldId id="1018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6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专项提优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4960"/>
            <a:ext cx="11485848" cy="1000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一、运动会就要开始了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同学们都在积极报名参赛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将图片的序号填在对应人物的横线上。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1724958"/>
            <a:ext cx="11485848" cy="244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46138" indent="-846138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W1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going to have a sports day this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 do,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Mingming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M1</a:t>
            </a:r>
            <a:r>
              <a:rPr lang="zh-CN" altLang="zh-CN" sz="24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run fast</a:t>
            </a:r>
            <a:r>
              <a:rPr lang="en-US" altLang="zh-CN" sz="2400" b="1" spc="-100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you, </a:t>
            </a:r>
            <a:r>
              <a:rPr lang="en-US" altLang="zh-CN" sz="2400" b="1" spc="-100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Mengmeng</a:t>
            </a:r>
            <a:r>
              <a:rPr lang="en-US" altLang="zh-CN" sz="2400" b="1" spc="-100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W2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 good at jumping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jump far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jump far,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71538" indent="-871538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M2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 jump far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jump really high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 do,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W3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taking photos, and I can take them well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98.jpg" descr="id:21474960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49993" y="4203989"/>
            <a:ext cx="3795450" cy="22290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57398" y="4178188"/>
            <a:ext cx="4942264" cy="2238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 smtClean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b="0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Mingming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Mengmeng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 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AEEF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Longlong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 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AEEF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Lanlan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 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35278" y="4313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7700132" y="48568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7535278" y="540705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7201614" y="59456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0120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圈出正确图片的序号。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50000"/>
              </a:lnSpc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300000"/>
              </a:lnSpc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52.jpg" descr="id:21474960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486694" y="1496269"/>
            <a:ext cx="1339203" cy="1368152"/>
          </a:xfrm>
          <a:prstGeom prst="rect">
            <a:avLst/>
          </a:prstGeom>
        </p:spPr>
      </p:pic>
      <p:pic>
        <p:nvPicPr>
          <p:cNvPr id="4" name="fc52a.jpg" descr="id:214749609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11230" y="1496269"/>
            <a:ext cx="1611634" cy="1512168"/>
          </a:xfrm>
          <a:prstGeom prst="rect">
            <a:avLst/>
          </a:prstGeom>
        </p:spPr>
      </p:pic>
      <p:pic>
        <p:nvPicPr>
          <p:cNvPr id="5" name="fc53.jpg" descr="id:214749610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319819" y="4287474"/>
            <a:ext cx="1368152" cy="1170088"/>
          </a:xfrm>
          <a:prstGeom prst="rect">
            <a:avLst/>
          </a:prstGeom>
        </p:spPr>
      </p:pic>
      <p:pic>
        <p:nvPicPr>
          <p:cNvPr id="6" name="fc53a.jpg" descr="id:214749611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55246" y="4077072"/>
            <a:ext cx="2117725" cy="13804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2421" y="2773065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jump high?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can’t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But I can jump far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4265" y="5355964"/>
            <a:ext cx="77997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Judy run fast?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 she can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She’s the first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740736" y="4553367"/>
            <a:ext cx="502939" cy="50293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 bwMode="auto">
          <a:xfrm>
            <a:off x="5735166" y="1852802"/>
            <a:ext cx="502939" cy="50293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54874"/>
          </a:xfrm>
        </p:spPr>
        <p:txBody>
          <a:bodyPr/>
          <a:lstStyle/>
          <a:p>
            <a:pPr lvl="0" hangingPunct="0">
              <a:lnSpc>
                <a:spcPct val="250000"/>
              </a:lnSpc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300000"/>
              </a:lnSpc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688" algn="l"/>
                <a:tab pos="5383213" algn="l"/>
                <a:tab pos="573722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54.jpg" descr="id:21474961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908720"/>
            <a:ext cx="1842770" cy="1380490"/>
          </a:xfrm>
          <a:prstGeom prst="rect">
            <a:avLst/>
          </a:prstGeom>
        </p:spPr>
      </p:pic>
      <p:pic>
        <p:nvPicPr>
          <p:cNvPr id="4" name="fc54a.jpg" descr="id:21474961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55246" y="908720"/>
            <a:ext cx="1464945" cy="1380490"/>
          </a:xfrm>
          <a:prstGeom prst="rect">
            <a:avLst/>
          </a:prstGeom>
        </p:spPr>
      </p:pic>
      <p:pic>
        <p:nvPicPr>
          <p:cNvPr id="5" name="fc55.jpg" descr="id:21474961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369602" y="3501008"/>
            <a:ext cx="1274445" cy="1718945"/>
          </a:xfrm>
          <a:prstGeom prst="rect">
            <a:avLst/>
          </a:prstGeom>
        </p:spPr>
      </p:pic>
      <p:pic>
        <p:nvPicPr>
          <p:cNvPr id="6" name="fc55a.jpg" descr="id:214749614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450034" y="3432373"/>
            <a:ext cx="1026795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170360"/>
            <a:ext cx="87799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pass the ball well, John?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Not very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But I can catch the ball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5157192"/>
            <a:ext cx="10630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play football well, Jack?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Not very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can jump high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can play basketball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 bwMode="auto">
          <a:xfrm>
            <a:off x="5702180" y="1246738"/>
            <a:ext cx="502939" cy="50293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5702180" y="3869699"/>
            <a:ext cx="502939" cy="502939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6818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在相应的方框内打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21400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Cindy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good at water sports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swim fast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Morning, I’m Lily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basketball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fast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 jump high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Hi, I’m Andy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ball games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badminton well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table tennis well too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Hello, I’m Kevin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not good at ball games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skate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961648"/>
              </p:ext>
            </p:extLst>
          </p:nvPr>
        </p:nvGraphicFramePr>
        <p:xfrm>
          <a:off x="412610" y="3511842"/>
          <a:ext cx="11299219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143481">
                  <a:extLst>
                    <a:ext uri="{9D8B030D-6E8A-4147-A177-3AD203B41FA5}">
                      <a16:colId xmlns:a16="http://schemas.microsoft.com/office/drawing/2014/main" val="841746716"/>
                    </a:ext>
                  </a:extLst>
                </a:gridCol>
                <a:gridCol w="1168311">
                  <a:extLst>
                    <a:ext uri="{9D8B030D-6E8A-4147-A177-3AD203B41FA5}">
                      <a16:colId xmlns:a16="http://schemas.microsoft.com/office/drawing/2014/main" val="1923712069"/>
                    </a:ext>
                  </a:extLst>
                </a:gridCol>
                <a:gridCol w="1841787">
                  <a:extLst>
                    <a:ext uri="{9D8B030D-6E8A-4147-A177-3AD203B41FA5}">
                      <a16:colId xmlns:a16="http://schemas.microsoft.com/office/drawing/2014/main" val="1694518275"/>
                    </a:ext>
                  </a:extLst>
                </a:gridCol>
                <a:gridCol w="2282456">
                  <a:extLst>
                    <a:ext uri="{9D8B030D-6E8A-4147-A177-3AD203B41FA5}">
                      <a16:colId xmlns:a16="http://schemas.microsoft.com/office/drawing/2014/main" val="2276099345"/>
                    </a:ext>
                  </a:extLst>
                </a:gridCol>
                <a:gridCol w="1001111">
                  <a:extLst>
                    <a:ext uri="{9D8B030D-6E8A-4147-A177-3AD203B41FA5}">
                      <a16:colId xmlns:a16="http://schemas.microsoft.com/office/drawing/2014/main" val="2515568706"/>
                    </a:ext>
                  </a:extLst>
                </a:gridCol>
                <a:gridCol w="1572851">
                  <a:extLst>
                    <a:ext uri="{9D8B030D-6E8A-4147-A177-3AD203B41FA5}">
                      <a16:colId xmlns:a16="http://schemas.microsoft.com/office/drawing/2014/main" val="1368263491"/>
                    </a:ext>
                  </a:extLst>
                </a:gridCol>
                <a:gridCol w="2289222">
                  <a:extLst>
                    <a:ext uri="{9D8B030D-6E8A-4147-A177-3AD203B41FA5}">
                      <a16:colId xmlns:a16="http://schemas.microsoft.com/office/drawing/2014/main" val="14667648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 fast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 fast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table tennis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 high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badminton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735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Cindy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022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9184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1436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Kevin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7497295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358902" y="409211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858347" y="4645532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8327454" y="4645531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10415686" y="530120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5375126" y="518354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7103318" y="574664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0" dirty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6245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0304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sunny yesterday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and Danny played football at school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class had a match with Class One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well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One played well too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not easy to win the match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last minute, John passed the ball to Danny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Danny got the ball and shot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goal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Two won the match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very excited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4113534"/>
            <a:ext cx="11485848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a sunny day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One didn’t play well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John got the ball and shot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One won the match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400" y="4096282"/>
            <a:ext cx="423514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/>
              <a:t>T</a:t>
            </a:r>
            <a:endParaRPr lang="zh-CN" altLang="en-US" sz="2700"/>
          </a:p>
        </p:txBody>
      </p:sp>
      <p:sp>
        <p:nvSpPr>
          <p:cNvPr id="6" name="矩形 5"/>
          <p:cNvSpPr/>
          <p:nvPr/>
        </p:nvSpPr>
        <p:spPr>
          <a:xfrm>
            <a:off x="956262" y="4680972"/>
            <a:ext cx="404278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/>
              <a:t>F</a:t>
            </a:r>
            <a:endParaRPr lang="zh-CN" altLang="en-US" sz="2700"/>
          </a:p>
        </p:txBody>
      </p:sp>
      <p:sp>
        <p:nvSpPr>
          <p:cNvPr id="7" name="矩形 6"/>
          <p:cNvSpPr/>
          <p:nvPr/>
        </p:nvSpPr>
        <p:spPr>
          <a:xfrm>
            <a:off x="956262" y="5251410"/>
            <a:ext cx="404278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/>
              <a:t>F</a:t>
            </a:r>
            <a:endParaRPr lang="zh-CN" altLang="en-US" sz="2700"/>
          </a:p>
        </p:txBody>
      </p:sp>
      <p:sp>
        <p:nvSpPr>
          <p:cNvPr id="8" name="矩形 7"/>
          <p:cNvSpPr/>
          <p:nvPr/>
        </p:nvSpPr>
        <p:spPr>
          <a:xfrm>
            <a:off x="956262" y="5824474"/>
            <a:ext cx="404278" cy="695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/>
              <a:t>F</a:t>
            </a:r>
            <a:endParaRPr lang="zh-CN" altLang="en-US" sz="2700"/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512"/>
            <a:ext cx="11485848" cy="6463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4933950" algn="l"/>
                <a:tab pos="8010525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的自我介绍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补全下面的思维导图。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44282" y="119675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Bill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tall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sports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weekend, I often go swimming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play table tennis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 is playing football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well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Ben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fat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weekend, I often read books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I watch TV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playing football too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can’t play well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781956"/>
            <a:ext cx="2710426" cy="451738"/>
          </a:xfrm>
          <a:prstGeom prst="rect">
            <a:avLst/>
          </a:prstGeom>
        </p:spPr>
      </p:pic>
      <p:pic>
        <p:nvPicPr>
          <p:cNvPr id="5" name="fc56.jpg" descr="id:214749616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622" y="3466504"/>
            <a:ext cx="9476940" cy="312222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304146" y="4180539"/>
            <a:ext cx="55976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/>
              <a:t>tall</a:t>
            </a:r>
            <a:endParaRPr lang="zh-CN" altLang="en-US" sz="2100"/>
          </a:p>
        </p:txBody>
      </p:sp>
      <p:sp>
        <p:nvSpPr>
          <p:cNvPr id="9" name="矩形 8"/>
          <p:cNvSpPr/>
          <p:nvPr/>
        </p:nvSpPr>
        <p:spPr>
          <a:xfrm>
            <a:off x="2494806" y="4531953"/>
            <a:ext cx="170271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go swimming</a:t>
            </a:r>
            <a:endParaRPr lang="zh-CN" altLang="en-US" sz="2100" dirty="0"/>
          </a:p>
        </p:txBody>
      </p:sp>
      <p:sp>
        <p:nvSpPr>
          <p:cNvPr id="10" name="矩形 9"/>
          <p:cNvSpPr/>
          <p:nvPr/>
        </p:nvSpPr>
        <p:spPr>
          <a:xfrm>
            <a:off x="1774726" y="5556081"/>
            <a:ext cx="58862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can</a:t>
            </a:r>
            <a:endParaRPr lang="zh-CN" altLang="en-US" sz="2100" dirty="0"/>
          </a:p>
        </p:txBody>
      </p:sp>
      <p:sp>
        <p:nvSpPr>
          <p:cNvPr id="11" name="矩形 10"/>
          <p:cNvSpPr/>
          <p:nvPr/>
        </p:nvSpPr>
        <p:spPr>
          <a:xfrm>
            <a:off x="7197125" y="4180539"/>
            <a:ext cx="498855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fat</a:t>
            </a:r>
            <a:endParaRPr lang="zh-CN" altLang="en-US" sz="2100" dirty="0"/>
          </a:p>
        </p:txBody>
      </p:sp>
      <p:sp>
        <p:nvSpPr>
          <p:cNvPr id="12" name="矩形 11"/>
          <p:cNvSpPr/>
          <p:nvPr/>
        </p:nvSpPr>
        <p:spPr>
          <a:xfrm>
            <a:off x="8183438" y="4977643"/>
            <a:ext cx="144295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read books</a:t>
            </a:r>
            <a:endParaRPr lang="zh-CN" altLang="en-US" sz="2100" dirty="0"/>
          </a:p>
        </p:txBody>
      </p:sp>
      <p:sp>
        <p:nvSpPr>
          <p:cNvPr id="13" name="矩形 12"/>
          <p:cNvSpPr/>
          <p:nvPr/>
        </p:nvSpPr>
        <p:spPr>
          <a:xfrm>
            <a:off x="7319342" y="5860365"/>
            <a:ext cx="130830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watch TV</a:t>
            </a:r>
            <a:endParaRPr lang="zh-CN" altLang="en-US" sz="2100" dirty="0"/>
          </a:p>
        </p:txBody>
      </p:sp>
      <p:sp>
        <p:nvSpPr>
          <p:cNvPr id="14" name="矩形 13"/>
          <p:cNvSpPr/>
          <p:nvPr/>
        </p:nvSpPr>
        <p:spPr>
          <a:xfrm>
            <a:off x="4727054" y="5296576"/>
            <a:ext cx="230270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100" dirty="0"/>
              <a:t>playing football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FF0000"/>
          </a:solidFill>
          <a:miter lim="800000"/>
        </a:ln>
      </a:spPr>
      <a:bodyPr vert="horz" wrap="squar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733</Words>
  <Application>Microsoft Office PowerPoint</Application>
  <PresentationFormat>自定义</PresentationFormat>
  <Paragraphs>96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399</cp:revision>
  <dcterms:created xsi:type="dcterms:W3CDTF">2020-11-06T05:24:00Z</dcterms:created>
  <dcterms:modified xsi:type="dcterms:W3CDTF">2025-06-16T01:10:45Z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